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17"/>
  </p:notesMasterIdLst>
  <p:sldIdLst>
    <p:sldId id="257" r:id="rId2"/>
    <p:sldId id="542" r:id="rId3"/>
    <p:sldId id="618" r:id="rId4"/>
    <p:sldId id="617" r:id="rId5"/>
    <p:sldId id="613" r:id="rId6"/>
    <p:sldId id="614" r:id="rId7"/>
    <p:sldId id="395" r:id="rId8"/>
    <p:sldId id="396" r:id="rId9"/>
    <p:sldId id="539" r:id="rId10"/>
    <p:sldId id="540" r:id="rId11"/>
    <p:sldId id="541" r:id="rId12"/>
    <p:sldId id="612" r:id="rId13"/>
    <p:sldId id="615" r:id="rId14"/>
    <p:sldId id="616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79C7D4F-EA7E-4B71-BF9D-77165F34AD52}">
          <p14:sldIdLst>
            <p14:sldId id="257"/>
            <p14:sldId id="542"/>
            <p14:sldId id="618"/>
            <p14:sldId id="617"/>
            <p14:sldId id="613"/>
            <p14:sldId id="614"/>
            <p14:sldId id="395"/>
            <p14:sldId id="396"/>
            <p14:sldId id="539"/>
            <p14:sldId id="540"/>
            <p14:sldId id="541"/>
            <p14:sldId id="612"/>
            <p14:sldId id="615"/>
            <p14:sldId id="616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0808"/>
    <a:srgbClr val="FF00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889" autoAdjust="0"/>
  </p:normalViewPr>
  <p:slideViewPr>
    <p:cSldViewPr snapToGrid="0">
      <p:cViewPr varScale="1">
        <p:scale>
          <a:sx n="87" d="100"/>
          <a:sy n="87" d="100"/>
        </p:scale>
        <p:origin x="91" y="5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341AB-B3B8-4032-BF94-C32A458D32FF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AE684-BFAB-4BF0-A42B-2F9773678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3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https://developers.google.com/machine-learning/crash-course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39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https://www.youtube.com/watch?v=50TM9pfYv5U</a:t>
            </a:r>
          </a:p>
          <a:p>
            <a:endParaRPr lang="en-US" dirty="0"/>
          </a:p>
          <a:p>
            <a:r>
              <a:rPr lang="en-US" dirty="0"/>
              <a:t>https://github.com/ReallyEasyAI/Google-Machine-Learning-Courses/tree/main/03_ML_Crash_Course/artifacts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68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https://developers.google.com/machine-learning/crash-course/linear-regression/programming-exercise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13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https://colab.research.google.com/github/google/eng-edu/blob/main/ml/cc/exercises/linear_regression_taxi.ipynb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3785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214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139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https://653702-8a.myshopify.com/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280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https://developers.google.com/machine-learning/crash-course/classification/programming-exercise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16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https://colab.research.google.com/github/google/eng-edu/blob/main/ml/cc/exercises/binary_classification_rice.ipynb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538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10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0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45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8730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597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76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4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79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57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2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09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92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6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0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70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1283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370" y="5545441"/>
            <a:ext cx="1303506" cy="13035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B82846-DEE1-0B76-284C-20A6450A7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0162" y="2034540"/>
            <a:ext cx="8791575" cy="2232660"/>
          </a:xfrm>
        </p:spPr>
        <p:txBody>
          <a:bodyPr>
            <a:normAutofit/>
          </a:bodyPr>
          <a:lstStyle/>
          <a:p>
            <a:r>
              <a:rPr lang="en-US" dirty="0"/>
              <a:t>Google</a:t>
            </a:r>
            <a:br>
              <a:rPr lang="en-US" dirty="0"/>
            </a:br>
            <a:r>
              <a:rPr lang="en-US" dirty="0"/>
              <a:t>Machine Learning</a:t>
            </a:r>
            <a:br>
              <a:rPr lang="en-US" dirty="0"/>
            </a:br>
            <a:r>
              <a:rPr lang="en-US" dirty="0"/>
              <a:t>courses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D513AF-DA0C-3BAD-9179-D24E5C1DB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660" y="860911"/>
            <a:ext cx="3779204" cy="40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B6F5AF-E70F-B39E-2F70-05378B4EB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8432CA4-C43B-71E5-D0A2-2F9A2AE9E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493" y="571496"/>
            <a:ext cx="10117015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https://www.youtube.com/@DailyAINewsPodcast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4A9AA9-BEF6-C1CF-633E-981A618D7C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681" y="1257295"/>
            <a:ext cx="5518639" cy="551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121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94B1C4-1CDF-20F8-034A-42F0492D1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17F5EC9-1311-4EFD-CDAE-A64E29CBA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481" y="668209"/>
            <a:ext cx="10243038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https://www.youtube.com/@AIPapersPodcastDaily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38070B-DEBE-6881-D5BF-6DB1DF7BB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046" y="1409703"/>
            <a:ext cx="5360374" cy="536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100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CD3DD16-588A-9CD9-04FD-39D1C46D8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838" y="1036319"/>
            <a:ext cx="10114281" cy="56892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3D4D57-3B8B-E947-6E07-83DF3BEBC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68580"/>
            <a:ext cx="9905998" cy="103632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rgbClr val="92D050"/>
                </a:solidFill>
              </a:rPr>
              <a:t>Shop</a:t>
            </a:r>
            <a:r>
              <a:rPr lang="en-US" sz="6600" dirty="0"/>
              <a:t>.</a:t>
            </a:r>
            <a:r>
              <a:rPr lang="en-US" sz="6600" dirty="0">
                <a:solidFill>
                  <a:srgbClr val="FFC000"/>
                </a:solidFill>
              </a:rPr>
              <a:t>reallyeasy</a:t>
            </a:r>
            <a:r>
              <a:rPr lang="en-US" sz="6600" dirty="0"/>
              <a:t>.</a:t>
            </a:r>
            <a:r>
              <a:rPr lang="en-US" sz="6600" dirty="0">
                <a:solidFill>
                  <a:srgbClr val="FFC000"/>
                </a:solidFill>
              </a:rPr>
              <a:t>ai</a:t>
            </a:r>
          </a:p>
        </p:txBody>
      </p:sp>
    </p:spTree>
    <p:extLst>
      <p:ext uri="{BB962C8B-B14F-4D97-AF65-F5344CB8AC3E}">
        <p14:creationId xmlns:p14="http://schemas.microsoft.com/office/powerpoint/2010/main" val="3106919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B0C594-B987-D0A5-FE7B-B9E82AD9B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85" y="1947256"/>
            <a:ext cx="11965431" cy="296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605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19415A-1513-B730-553C-DF7EF063A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65" y="660936"/>
            <a:ext cx="11935271" cy="5536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309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7374CF-4528-BCBC-578B-CD7163C55D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00"/>
            <a:ext cx="121920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71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330DA-BEF5-BE64-4FB1-D0AD14419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D7789-7E08-A10F-FE52-B999D4CE92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4471354"/>
          </a:xfrm>
        </p:spPr>
        <p:txBody>
          <a:bodyPr>
            <a:normAutofit/>
          </a:bodyPr>
          <a:lstStyle/>
          <a:p>
            <a:r>
              <a:rPr lang="en-US" sz="2800" strike="sngStrike" dirty="0"/>
              <a:t>Linear Regression</a:t>
            </a:r>
          </a:p>
          <a:p>
            <a:r>
              <a:rPr lang="en-US" sz="2800" strike="sngStrike" dirty="0"/>
              <a:t>Logistic Regression</a:t>
            </a:r>
          </a:p>
          <a:p>
            <a:r>
              <a:rPr lang="en-US" sz="2800" strike="sngStrike" dirty="0"/>
              <a:t>Classification</a:t>
            </a:r>
          </a:p>
          <a:p>
            <a:r>
              <a:rPr lang="en-US" sz="2800" dirty="0"/>
              <a:t>Working with Numerical Data</a:t>
            </a:r>
          </a:p>
          <a:p>
            <a:r>
              <a:rPr lang="en-US" sz="2800" dirty="0"/>
              <a:t>Working with Categorical Data</a:t>
            </a:r>
          </a:p>
          <a:p>
            <a:r>
              <a:rPr lang="en-US" sz="2800" dirty="0"/>
              <a:t>Datasets, Generalization, and Overfitting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9F3CFD-4049-E0CC-E283-120CAADC56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4471354"/>
          </a:xfrm>
        </p:spPr>
        <p:txBody>
          <a:bodyPr>
            <a:normAutofit/>
          </a:bodyPr>
          <a:lstStyle/>
          <a:p>
            <a:r>
              <a:rPr lang="en-US" sz="2800" dirty="0"/>
              <a:t>Neural Networks</a:t>
            </a:r>
          </a:p>
          <a:p>
            <a:r>
              <a:rPr lang="en-US" sz="2800" dirty="0"/>
              <a:t>Embeddings</a:t>
            </a:r>
          </a:p>
          <a:p>
            <a:r>
              <a:rPr lang="en-US" sz="2800" dirty="0"/>
              <a:t>Large Language Models</a:t>
            </a:r>
          </a:p>
          <a:p>
            <a:r>
              <a:rPr lang="en-US" sz="2800" dirty="0"/>
              <a:t>Production ML Systems</a:t>
            </a:r>
          </a:p>
          <a:p>
            <a:r>
              <a:rPr lang="en-US" sz="2800" dirty="0"/>
              <a:t>AutoML</a:t>
            </a:r>
          </a:p>
          <a:p>
            <a:r>
              <a:rPr lang="en-US" sz="2800" dirty="0"/>
              <a:t>ML Fairness</a:t>
            </a:r>
          </a:p>
        </p:txBody>
      </p:sp>
    </p:spTree>
    <p:extLst>
      <p:ext uri="{BB962C8B-B14F-4D97-AF65-F5344CB8AC3E}">
        <p14:creationId xmlns:p14="http://schemas.microsoft.com/office/powerpoint/2010/main" val="2246637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F1F74B5-20EA-C15B-54DE-2D05F9ADB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5" y="705757"/>
            <a:ext cx="12041151" cy="544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822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EF0714-F709-ADD3-4B2C-5DACD4F2C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190" y="739140"/>
            <a:ext cx="9833018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88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971692C-8BAF-0FA0-31D6-4E7A4B54F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33" y="1731584"/>
            <a:ext cx="11767534" cy="339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617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EE11CE-C9FE-17C1-AA68-F01DEB7D3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61" y="973412"/>
            <a:ext cx="12157479" cy="491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888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81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295401"/>
            <a:ext cx="7353300" cy="3359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4F107F-10A0-5DE5-FC11-D19FC327D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269" y="4791922"/>
            <a:ext cx="8514286" cy="1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9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4E9F8-31BB-31FA-5596-9C1E94AA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284514"/>
            <a:ext cx="9353550" cy="534488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DBAB5D9-72C1-1A4E-C34E-F55A40727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https://www.youtube.com/@AINewsFresh</a:t>
            </a:r>
          </a:p>
        </p:txBody>
      </p:sp>
    </p:spTree>
    <p:extLst>
      <p:ext uri="{BB962C8B-B14F-4D97-AF65-F5344CB8AC3E}">
        <p14:creationId xmlns:p14="http://schemas.microsoft.com/office/powerpoint/2010/main" val="5896599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16515</TotalTime>
  <Words>262</Words>
  <Application>Microsoft Office PowerPoint</Application>
  <PresentationFormat>Widescreen</PresentationFormat>
  <Paragraphs>40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Tw Cen MT</vt:lpstr>
      <vt:lpstr>Circuit</vt:lpstr>
      <vt:lpstr>Google Machine Learning courses</vt:lpstr>
      <vt:lpstr>What you will learn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Membership has its privileges</vt:lpstr>
      <vt:lpstr>https://www.youtube.com/@AINewsFresh</vt:lpstr>
      <vt:lpstr>https://www.youtube.com/@DailyAINewsPodcast</vt:lpstr>
      <vt:lpstr>https://www.youtube.com/@AIPapersPodcastDaily</vt:lpstr>
      <vt:lpstr>Shop.reallyeasy.ai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Zain Naboulsi</dc:creator>
  <cp:lastModifiedBy>Zain Naboulsi</cp:lastModifiedBy>
  <cp:revision>64</cp:revision>
  <dcterms:created xsi:type="dcterms:W3CDTF">2024-06-30T01:37:58Z</dcterms:created>
  <dcterms:modified xsi:type="dcterms:W3CDTF">2024-12-03T10:38:59Z</dcterms:modified>
</cp:coreProperties>
</file>

<file path=docProps/thumbnail.jpeg>
</file>